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5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OLD FREDERICKSBURG RD
Intersection ID: 5145942
Cardinal Direction: N
Work Order ID: SG-20955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5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OLD FREDERICKSBURG RD
Intersection ID: 5145942
Cardinal Direction: S
Work Order ID: SG-20955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5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OLD FREDERICKSBURG RD
Intersection ID: 5145942
Cardinal Direction: E
Work Order ID: SG-20955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US 290 HWY SVRD / OLD FREDERICKSBURG RD
Intersection ID: 5145942
Cardinal Direction: W
Work Order ID: SG-20955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